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9848C-8A78-4276-8E80-456A24E12D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6D5232-72FC-49CF-8CF3-DEE1CD157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67090-A936-419F-823E-70BCB6B8C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B3A4F-E52D-4DB0-BD5A-805E982ED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8F38A-5717-4EEF-BDE2-064DCD0DF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307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ED5EA-2B1D-4686-B4B9-D391E5E58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821E16-EAA2-4ECF-80F6-047A48FC8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52528-D742-45F9-9406-E7233F89C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6C723-2E59-46D8-BE13-ECE444CE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1B643-0C85-4EDE-9D22-CE5A9046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08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EEFAD2-6A74-4B45-8AAF-6F8927BAA5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424337-2B27-4586-87F1-660A68FDB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C219B-94BD-4758-9064-B3A17AE0A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05BBD-0CA9-424F-9A8D-BBB76279C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88F95-24FE-4CAA-BA37-1888386BD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72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90519-837A-45D7-94A7-E2901ADC0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2D28A-9905-4DA5-9CCD-CCE786250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545D2-72DF-4DC2-95E3-89E44E710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4F557-A5F2-4D02-ACEE-069B322FD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30FB7-CE73-4D06-BD2D-0AC6237E4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27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A66ED-4156-42FC-BEC1-757AFA2AF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A78D6-0B94-439E-BA28-BDB071D5A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18DC3-E3BB-46D8-BB95-C7F40EFF9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1E2A4-970B-475A-9F28-610A85FA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EDBFA-0035-458E-8F4E-E98A9C77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F0BB0-8235-410C-A1FD-B0C75B97C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00D34-07B3-4182-AB0C-7F2775C81E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350174-4AB8-4BE3-8F70-2A6AC3D53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595C0-809A-4F4F-B415-C109DDB1F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A504F-A446-4330-818F-433C0BA59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B12DC0-3465-4624-803D-BF3DD8BC3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30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FDD9B-AFE7-48AE-A50D-3F2B51D59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BD175-CFFB-4830-9C91-3A56B52BA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FDD754-F4D2-4EC2-8872-CB376563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C636E5-44E9-4805-B96A-6500793BA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AF52E7-F541-44FC-96CD-FC8ED44E5B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FFF600-BA95-4A33-8072-EEF2036A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F18CDA-80D8-4846-A941-E88ACD6A4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F826F-FBF0-4B66-9312-8FFD3AA0F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57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D10CC-FE4E-4A52-85D8-24035B62C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326F9-0C78-4302-AC25-44689284F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E2036D-754A-467E-BCD1-E3F8FEBC8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97B032-DAA5-43E2-9A15-7C997C4D3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978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C83CC5-56C7-4AA4-B66E-2D5E944BC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8D5731-D8B7-40C7-AA98-D23993855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14A3B-6305-4DD6-8B2A-F12F4EF3C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091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35ACB-1F19-435D-8D9B-1F0D68EE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B2CAD-2811-4D65-B2EA-5C9E76412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40F8E2-21CB-4814-8BEC-D9E40EF7E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B00DDE-CDE9-4938-9D2E-079D167EC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79EEF3-4C14-442D-9686-7CC7FB6C5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A6066B-8FDD-4970-808F-D7F0B8916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6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C7B27-2204-4492-90EE-59FCEB264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AD68E-08B1-4213-B9D1-673A72154B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BFCBBC-97C1-4584-B78D-915B224F5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98449C-34EB-449B-93E4-9BBD06003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2726D8-A061-4646-B271-147F79420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FDE1E1-40B9-4C1A-B063-27F8D70C1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7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4A2898-C296-4C29-B060-76FA7FCE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E8AD0C-7E99-4057-A94B-4331CDA76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2E456-3016-45C0-911E-4B0211184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94259-F444-4E07-82CA-9DB2B2B10DFB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08EBC-077A-463A-ADC2-F19C8B2C8E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855BC-2F30-43BC-9D74-99A12E29F6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45C79-6AC3-4547-9CCF-AA98A531A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9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7BD6F-91E2-4AF5-BF7D-EBDBF06C2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39039"/>
            <a:ext cx="9144000" cy="23876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/>
              <a:t>PENGISIAN LKPT</a:t>
            </a:r>
            <a:br>
              <a:rPr lang="en-US" dirty="0"/>
            </a:br>
            <a:r>
              <a:rPr lang="en-US" dirty="0"/>
              <a:t>INSTRUMEN AKREDITASI</a:t>
            </a:r>
            <a:br>
              <a:rPr lang="en-US" dirty="0"/>
            </a:br>
            <a:r>
              <a:rPr lang="en-US" dirty="0"/>
              <a:t>9 KRITERIA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51813-F916-43A9-A5CF-EF4EEC0152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47697"/>
            <a:ext cx="9144000" cy="30712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400" dirty="0">
                <a:solidFill>
                  <a:srgbClr val="C00000"/>
                </a:solidFill>
              </a:rPr>
              <a:t>Oleh</a:t>
            </a:r>
          </a:p>
          <a:p>
            <a:r>
              <a:rPr lang="en-US" sz="4400" dirty="0">
                <a:solidFill>
                  <a:srgbClr val="C00000"/>
                </a:solidFill>
              </a:rPr>
              <a:t>SUWITO</a:t>
            </a:r>
          </a:p>
          <a:p>
            <a:r>
              <a:rPr lang="en-US" sz="4400" dirty="0">
                <a:solidFill>
                  <a:srgbClr val="C00000"/>
                </a:solidFill>
              </a:rPr>
              <a:t>0813 1582 3767</a:t>
            </a:r>
          </a:p>
          <a:p>
            <a:r>
              <a:rPr lang="en-US" sz="4400" dirty="0">
                <a:solidFill>
                  <a:srgbClr val="C00000"/>
                </a:solidFill>
              </a:rPr>
              <a:t>swt@uinjkt.ac.id</a:t>
            </a:r>
          </a:p>
        </p:txBody>
      </p:sp>
    </p:spTree>
    <p:extLst>
      <p:ext uri="{BB962C8B-B14F-4D97-AF65-F5344CB8AC3E}">
        <p14:creationId xmlns:p14="http://schemas.microsoft.com/office/powerpoint/2010/main" val="3264878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33C42-6760-423A-9DB3-1DB9C078CFDE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7200" dirty="0"/>
              <a:t>TERIMA KASIH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BCE12-8027-4AB8-B0C2-0A805B3AB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8000" dirty="0"/>
          </a:p>
          <a:p>
            <a:pPr marL="0" indent="0">
              <a:buNone/>
            </a:pPr>
            <a:r>
              <a:rPr lang="en-US" sz="8000" dirty="0" err="1"/>
              <a:t>Semoga</a:t>
            </a:r>
            <a:r>
              <a:rPr lang="en-US" sz="8000" dirty="0"/>
              <a:t> </a:t>
            </a:r>
            <a:r>
              <a:rPr lang="en-US" sz="8000" dirty="0" err="1"/>
              <a:t>Sukses</a:t>
            </a:r>
            <a:endParaRPr lang="en-US" sz="8000" dirty="0"/>
          </a:p>
          <a:p>
            <a:pPr marL="0" indent="0">
              <a:buNone/>
            </a:pPr>
            <a:endParaRPr lang="en-US" sz="8000" dirty="0"/>
          </a:p>
          <a:p>
            <a:pPr marL="0" indent="0">
              <a:buNone/>
            </a:pPr>
            <a:endParaRPr lang="en-US" sz="8000" dirty="0"/>
          </a:p>
          <a:p>
            <a:pPr marL="0" indent="0">
              <a:buNone/>
            </a:pPr>
            <a:endParaRPr lang="en-US" sz="8000" dirty="0"/>
          </a:p>
          <a:p>
            <a:pPr marL="0" indent="0" algn="r">
              <a:buNone/>
            </a:pPr>
            <a:r>
              <a:rPr lang="en-US" sz="3300" dirty="0"/>
              <a:t>Jakarta, 16 </a:t>
            </a:r>
            <a:r>
              <a:rPr lang="en-US" sz="3300" dirty="0" err="1"/>
              <a:t>Agustus</a:t>
            </a:r>
            <a:r>
              <a:rPr lang="en-US" sz="3300" dirty="0"/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3960276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14354-08AA-4D18-89C3-CA2AD7ACF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6834"/>
            <a:ext cx="10515600" cy="538012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rgbClr val="FF0000"/>
                </a:solidFill>
              </a:rPr>
              <a:t>LANGKAH-LANGKAH PENGAJUAN</a:t>
            </a:r>
          </a:p>
          <a:p>
            <a:pPr marL="514350" indent="-514350">
              <a:buAutoNum type="arabicPeriod"/>
            </a:pPr>
            <a:r>
              <a:rPr lang="en-US" sz="3600" dirty="0" err="1"/>
              <a:t>Pengusul</a:t>
            </a:r>
            <a:r>
              <a:rPr lang="en-US" sz="3600" dirty="0"/>
              <a:t> </a:t>
            </a:r>
            <a:r>
              <a:rPr lang="en-US" sz="3600" dirty="0" err="1"/>
              <a:t>mengakses</a:t>
            </a:r>
            <a:r>
              <a:rPr lang="en-US" sz="3600" dirty="0"/>
              <a:t> SAPTO (</a:t>
            </a:r>
            <a:r>
              <a:rPr lang="en-US" sz="3600" dirty="0" err="1"/>
              <a:t>Sistem</a:t>
            </a:r>
            <a:r>
              <a:rPr lang="en-US" sz="3600" dirty="0"/>
              <a:t> </a:t>
            </a:r>
            <a:r>
              <a:rPr lang="en-US" sz="3600" dirty="0" err="1"/>
              <a:t>Akreditasi</a:t>
            </a:r>
            <a:r>
              <a:rPr lang="en-US" sz="3600" dirty="0"/>
              <a:t> </a:t>
            </a:r>
            <a:r>
              <a:rPr lang="en-US" sz="3600" dirty="0" err="1"/>
              <a:t>Perguruan</a:t>
            </a:r>
            <a:r>
              <a:rPr lang="en-US" sz="3600" dirty="0"/>
              <a:t> Tinggi Online) BAN-PT.</a:t>
            </a:r>
          </a:p>
          <a:p>
            <a:pPr marL="514350" indent="-514350">
              <a:buAutoNum type="arabicPeriod"/>
            </a:pPr>
            <a:r>
              <a:rPr lang="en-US" sz="3600" dirty="0" err="1"/>
              <a:t>Pengusul</a:t>
            </a:r>
            <a:r>
              <a:rPr lang="en-US" sz="3600" dirty="0"/>
              <a:t> </a:t>
            </a:r>
            <a:r>
              <a:rPr lang="en-US" sz="3600" dirty="0" err="1"/>
              <a:t>mengisi</a:t>
            </a:r>
            <a:r>
              <a:rPr lang="en-US" sz="3600" dirty="0"/>
              <a:t> Menu yang </a:t>
            </a:r>
            <a:r>
              <a:rPr lang="en-US" sz="3600" dirty="0" err="1"/>
              <a:t>tersedia</a:t>
            </a:r>
            <a:r>
              <a:rPr lang="en-US" sz="3600" dirty="0"/>
              <a:t> </a:t>
            </a:r>
            <a:r>
              <a:rPr lang="en-US" sz="3600" dirty="0" err="1"/>
              <a:t>tentang</a:t>
            </a:r>
            <a:r>
              <a:rPr lang="en-US" sz="3600" dirty="0"/>
              <a:t> </a:t>
            </a:r>
            <a:r>
              <a:rPr lang="en-US" sz="3600" dirty="0" err="1"/>
              <a:t>identitas</a:t>
            </a:r>
            <a:r>
              <a:rPr lang="en-US" sz="3600" dirty="0"/>
              <a:t> </a:t>
            </a:r>
            <a:r>
              <a:rPr lang="en-US" sz="3600" dirty="0" err="1"/>
              <a:t>Perguruan</a:t>
            </a:r>
            <a:r>
              <a:rPr lang="en-US" sz="3600" dirty="0"/>
              <a:t> Tinggi</a:t>
            </a:r>
          </a:p>
          <a:p>
            <a:pPr marL="514350" indent="-514350">
              <a:buAutoNum type="arabicPeriod"/>
            </a:pPr>
            <a:r>
              <a:rPr lang="en-US" sz="3600" dirty="0" err="1"/>
              <a:t>Pengusul</a:t>
            </a:r>
            <a:r>
              <a:rPr lang="en-US" sz="3600" dirty="0"/>
              <a:t> </a:t>
            </a:r>
            <a:r>
              <a:rPr lang="en-US" sz="3600" dirty="0" err="1"/>
              <a:t>mengisi</a:t>
            </a:r>
            <a:r>
              <a:rPr lang="en-US" sz="3600" dirty="0"/>
              <a:t> </a:t>
            </a:r>
            <a:r>
              <a:rPr lang="en-US" sz="3600" dirty="0" err="1"/>
              <a:t>Tabel</a:t>
            </a:r>
            <a:r>
              <a:rPr lang="en-US" sz="3600" dirty="0"/>
              <a:t> </a:t>
            </a:r>
            <a:r>
              <a:rPr lang="en-US" sz="3600" dirty="0" err="1"/>
              <a:t>sebanyak</a:t>
            </a:r>
            <a:r>
              <a:rPr lang="en-US" sz="3600" dirty="0"/>
              <a:t> 31 </a:t>
            </a:r>
            <a:r>
              <a:rPr lang="en-US" sz="3600" dirty="0" err="1"/>
              <a:t>macam</a:t>
            </a:r>
            <a:r>
              <a:rPr lang="en-US" sz="3600" dirty="0"/>
              <a:t> yang </a:t>
            </a:r>
            <a:r>
              <a:rPr lang="en-US" sz="3600" dirty="0" err="1"/>
              <a:t>tersedia</a:t>
            </a:r>
            <a:r>
              <a:rPr lang="en-US" sz="3600" dirty="0"/>
              <a:t>. </a:t>
            </a:r>
            <a:r>
              <a:rPr lang="en-US" sz="3600" dirty="0" err="1"/>
              <a:t>Pengisian</a:t>
            </a:r>
            <a:r>
              <a:rPr lang="en-US" sz="3600" dirty="0"/>
              <a:t> </a:t>
            </a:r>
            <a:r>
              <a:rPr lang="en-US" sz="3600" dirty="0" err="1"/>
              <a:t>tabel</a:t>
            </a:r>
            <a:r>
              <a:rPr lang="en-US" sz="3600" dirty="0"/>
              <a:t> </a:t>
            </a:r>
            <a:r>
              <a:rPr lang="en-US" sz="3600" dirty="0" err="1"/>
              <a:t>hendaknya</a:t>
            </a:r>
            <a:r>
              <a:rPr lang="en-US" sz="3600" dirty="0"/>
              <a:t> </a:t>
            </a:r>
            <a:r>
              <a:rPr lang="en-US" sz="3600" dirty="0" err="1"/>
              <a:t>benar</a:t>
            </a:r>
            <a:r>
              <a:rPr lang="en-US" sz="3600" dirty="0"/>
              <a:t> </a:t>
            </a:r>
            <a:r>
              <a:rPr lang="en-US" sz="3600" dirty="0" err="1"/>
              <a:t>karena</a:t>
            </a:r>
            <a:r>
              <a:rPr lang="en-US" sz="3600" dirty="0"/>
              <a:t> </a:t>
            </a:r>
            <a:r>
              <a:rPr lang="en-US" sz="3600" dirty="0" err="1"/>
              <a:t>isian</a:t>
            </a:r>
            <a:r>
              <a:rPr lang="en-US" sz="3600" dirty="0"/>
              <a:t> </a:t>
            </a:r>
            <a:r>
              <a:rPr lang="en-US" sz="3600" dirty="0" err="1"/>
              <a:t>tabel</a:t>
            </a:r>
            <a:r>
              <a:rPr lang="en-US" sz="3600" dirty="0"/>
              <a:t> </a:t>
            </a:r>
            <a:r>
              <a:rPr lang="en-US" sz="3600" dirty="0" err="1"/>
              <a:t>ini</a:t>
            </a:r>
            <a:r>
              <a:rPr lang="en-US" sz="3600" dirty="0"/>
              <a:t> </a:t>
            </a:r>
            <a:r>
              <a:rPr lang="en-US" sz="3600" dirty="0" err="1"/>
              <a:t>akan</a:t>
            </a:r>
            <a:r>
              <a:rPr lang="en-US" sz="3600" dirty="0"/>
              <a:t> </a:t>
            </a:r>
            <a:r>
              <a:rPr lang="en-US" sz="3600" dirty="0" err="1"/>
              <a:t>secara</a:t>
            </a:r>
            <a:r>
              <a:rPr lang="en-US" sz="3600" dirty="0"/>
              <a:t> </a:t>
            </a:r>
            <a:r>
              <a:rPr lang="en-US" sz="3600" dirty="0" err="1"/>
              <a:t>otomatis</a:t>
            </a:r>
            <a:r>
              <a:rPr lang="en-US" sz="3600" dirty="0"/>
              <a:t> </a:t>
            </a:r>
            <a:r>
              <a:rPr lang="en-US" sz="3600" dirty="0" err="1"/>
              <a:t>berubah</a:t>
            </a:r>
            <a:r>
              <a:rPr lang="en-US" sz="3600" dirty="0"/>
              <a:t> </a:t>
            </a:r>
            <a:r>
              <a:rPr lang="en-US" sz="3600" dirty="0" err="1"/>
              <a:t>menjadi</a:t>
            </a:r>
            <a:r>
              <a:rPr lang="en-US" sz="3600" dirty="0"/>
              <a:t> </a:t>
            </a:r>
            <a:r>
              <a:rPr lang="en-US" sz="3600" dirty="0" err="1"/>
              <a:t>nilai</a:t>
            </a:r>
            <a:r>
              <a:rPr lang="en-US" sz="3600" dirty="0"/>
              <a:t> dan </a:t>
            </a:r>
            <a:r>
              <a:rPr lang="en-US" sz="3600" dirty="0" err="1"/>
              <a:t>tercantum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penilaian</a:t>
            </a:r>
            <a:r>
              <a:rPr lang="en-US" sz="3600" dirty="0"/>
              <a:t> </a:t>
            </a:r>
            <a:r>
              <a:rPr lang="en-US" sz="3600" dirty="0" err="1"/>
              <a:t>Asesmen</a:t>
            </a:r>
            <a:r>
              <a:rPr lang="en-US" sz="3600" dirty="0"/>
              <a:t> </a:t>
            </a:r>
            <a:r>
              <a:rPr lang="en-US" sz="3600" dirty="0" err="1"/>
              <a:t>Kecukupan</a:t>
            </a:r>
            <a:r>
              <a:rPr lang="en-US" sz="3600" dirty="0"/>
              <a:t>. Nilai </a:t>
            </a:r>
            <a:r>
              <a:rPr lang="en-US" sz="3600" dirty="0" err="1"/>
              <a:t>ini</a:t>
            </a:r>
            <a:r>
              <a:rPr lang="en-US" sz="3600" dirty="0"/>
              <a:t> </a:t>
            </a:r>
            <a:r>
              <a:rPr lang="en-US" sz="3600" dirty="0" err="1"/>
              <a:t>hanya</a:t>
            </a:r>
            <a:r>
              <a:rPr lang="en-US" sz="3600" dirty="0"/>
              <a:t> </a:t>
            </a:r>
            <a:r>
              <a:rPr lang="en-US" sz="3600" dirty="0" err="1"/>
              <a:t>akan</a:t>
            </a:r>
            <a:r>
              <a:rPr lang="en-US" sz="3600" dirty="0"/>
              <a:t> </a:t>
            </a:r>
            <a:r>
              <a:rPr lang="en-US" sz="3600" dirty="0" err="1"/>
              <a:t>diketahui</a:t>
            </a:r>
            <a:r>
              <a:rPr lang="en-US" sz="3600" dirty="0"/>
              <a:t> oleh </a:t>
            </a:r>
            <a:r>
              <a:rPr lang="en-US" sz="3600" dirty="0" err="1"/>
              <a:t>Asesor</a:t>
            </a:r>
            <a:r>
              <a:rPr lang="en-US" sz="3600" dirty="0"/>
              <a:t> yang </a:t>
            </a:r>
            <a:r>
              <a:rPr lang="en-US" sz="3600" dirty="0" err="1"/>
              <a:t>ditugasi</a:t>
            </a:r>
            <a:r>
              <a:rPr lang="en-US" sz="3600" dirty="0"/>
              <a:t> </a:t>
            </a:r>
            <a:r>
              <a:rPr lang="en-US" sz="3600" dirty="0" err="1"/>
              <a:t>untuk</a:t>
            </a:r>
            <a:r>
              <a:rPr lang="en-US" sz="3600" dirty="0"/>
              <a:t> </a:t>
            </a:r>
            <a:r>
              <a:rPr lang="en-US" sz="3600" dirty="0" err="1"/>
              <a:t>melakukan</a:t>
            </a:r>
            <a:r>
              <a:rPr lang="en-US" sz="3600" dirty="0"/>
              <a:t> </a:t>
            </a:r>
            <a:r>
              <a:rPr lang="en-US" sz="3600" dirty="0" err="1"/>
              <a:t>Asesmen</a:t>
            </a:r>
            <a:r>
              <a:rPr lang="en-US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8543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E219-2AEC-4DC5-8E99-695C60397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00206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rgbClr val="92D050"/>
                </a:solidFill>
              </a:rPr>
              <a:t>ISIAN TABEL SECARA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0A4AA-57D2-4E3C-8D1C-8A28AC212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Untuk</a:t>
            </a:r>
            <a:r>
              <a:rPr lang="en-US" sz="4800" dirty="0"/>
              <a:t> </a:t>
            </a:r>
            <a:r>
              <a:rPr lang="en-US" sz="4800" dirty="0" err="1"/>
              <a:t>kepentingan</a:t>
            </a:r>
            <a:r>
              <a:rPr lang="en-US" sz="4800" dirty="0"/>
              <a:t> </a:t>
            </a:r>
            <a:r>
              <a:rPr lang="en-US" sz="4800" dirty="0" err="1"/>
              <a:t>visitasi</a:t>
            </a:r>
            <a:r>
              <a:rPr lang="en-US" sz="4800" dirty="0"/>
              <a:t> (</a:t>
            </a:r>
            <a:r>
              <a:rPr lang="en-US" sz="4800" dirty="0" err="1"/>
              <a:t>Asesmen</a:t>
            </a:r>
            <a:r>
              <a:rPr lang="en-US" sz="4800" dirty="0"/>
              <a:t> </a:t>
            </a:r>
            <a:r>
              <a:rPr lang="en-US" sz="4800" dirty="0" err="1"/>
              <a:t>Lapangan</a:t>
            </a:r>
            <a:r>
              <a:rPr lang="en-US" sz="4800" dirty="0"/>
              <a:t>), </a:t>
            </a:r>
            <a:r>
              <a:rPr lang="en-US" sz="4800" dirty="0" err="1"/>
              <a:t>semua</a:t>
            </a:r>
            <a:r>
              <a:rPr lang="en-US" sz="4800" dirty="0"/>
              <a:t> </a:t>
            </a:r>
            <a:r>
              <a:rPr lang="en-US" sz="4800" dirty="0" err="1"/>
              <a:t>isian</a:t>
            </a:r>
            <a:r>
              <a:rPr lang="en-US" sz="4800" dirty="0"/>
              <a:t> </a:t>
            </a:r>
            <a:r>
              <a:rPr lang="en-US" sz="4800" dirty="0" err="1"/>
              <a:t>tabel</a:t>
            </a:r>
            <a:r>
              <a:rPr lang="en-US" sz="4800" dirty="0"/>
              <a:t> yang </a:t>
            </a:r>
            <a:r>
              <a:rPr lang="en-US" sz="4800" dirty="0" err="1"/>
              <a:t>diinput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SAPTO </a:t>
            </a:r>
            <a:r>
              <a:rPr lang="en-US" sz="4800" dirty="0" err="1"/>
              <a:t>hendaknya</a:t>
            </a:r>
            <a:r>
              <a:rPr lang="en-US" sz="4800" dirty="0"/>
              <a:t> online </a:t>
            </a:r>
            <a:r>
              <a:rPr lang="en-US" sz="4800" dirty="0" err="1"/>
              <a:t>atau</a:t>
            </a:r>
            <a:r>
              <a:rPr lang="en-US" sz="4800" dirty="0"/>
              <a:t> link </a:t>
            </a:r>
            <a:r>
              <a:rPr lang="en-US" sz="4800" dirty="0" err="1"/>
              <a:t>dengan</a:t>
            </a:r>
            <a:r>
              <a:rPr lang="en-US" sz="4800" dirty="0"/>
              <a:t> database </a:t>
            </a:r>
            <a:r>
              <a:rPr lang="en-US" sz="4800" dirty="0" err="1"/>
              <a:t>Perguruan</a:t>
            </a:r>
            <a:r>
              <a:rPr lang="en-US" sz="4800" dirty="0"/>
              <a:t> Tinggi.</a:t>
            </a:r>
          </a:p>
          <a:p>
            <a:pPr marL="0" indent="0">
              <a:buNone/>
            </a:pPr>
            <a:r>
              <a:rPr lang="en-US" sz="4800" dirty="0" err="1">
                <a:solidFill>
                  <a:srgbClr val="FF0000"/>
                </a:solidFill>
              </a:rPr>
              <a:t>Perhatikan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contoh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berikut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ini</a:t>
            </a:r>
            <a:r>
              <a:rPr lang="en-US" sz="48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199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327562F0-8703-4736-990A-8A9F7E6E2E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977" y="348420"/>
            <a:ext cx="10515539" cy="6285859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6B7B8D48-F69C-41A8-B069-F535A4F59D2D}"/>
              </a:ext>
            </a:extLst>
          </p:cNvPr>
          <p:cNvSpPr/>
          <p:nvPr/>
        </p:nvSpPr>
        <p:spPr>
          <a:xfrm>
            <a:off x="4245429" y="2155371"/>
            <a:ext cx="1267097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398010-07F2-417B-997D-55ACC4058DC8}"/>
              </a:ext>
            </a:extLst>
          </p:cNvPr>
          <p:cNvSpPr txBox="1"/>
          <p:nvPr/>
        </p:nvSpPr>
        <p:spPr>
          <a:xfrm>
            <a:off x="5773783" y="2155371"/>
            <a:ext cx="3317966" cy="3046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/>
              <a:t>Angka-angka</a:t>
            </a:r>
            <a:r>
              <a:rPr lang="en-US" sz="3200" dirty="0"/>
              <a:t> yang </a:t>
            </a:r>
            <a:r>
              <a:rPr lang="en-US" sz="3200" dirty="0" err="1"/>
              <a:t>tercantum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kolom</a:t>
            </a:r>
            <a:r>
              <a:rPr lang="en-US" sz="3200" dirty="0"/>
              <a:t> </a:t>
            </a:r>
            <a:r>
              <a:rPr lang="en-US" sz="3200" dirty="0" err="1"/>
              <a:t>hendaknya</a:t>
            </a:r>
            <a:r>
              <a:rPr lang="en-US" sz="3200" dirty="0"/>
              <a:t> </a:t>
            </a:r>
            <a:r>
              <a:rPr lang="en-US" sz="3200" dirty="0" err="1"/>
              <a:t>ketika</a:t>
            </a:r>
            <a:r>
              <a:rPr lang="en-US" sz="3200" dirty="0"/>
              <a:t> </a:t>
            </a:r>
            <a:r>
              <a:rPr lang="en-US" sz="3200" dirty="0" err="1"/>
              <a:t>diklik</a:t>
            </a:r>
            <a:endParaRPr lang="en-US" sz="3200" dirty="0"/>
          </a:p>
          <a:p>
            <a:r>
              <a:rPr lang="en-US" sz="3200" dirty="0" err="1"/>
              <a:t>tampil</a:t>
            </a:r>
            <a:r>
              <a:rPr lang="en-US" sz="3200" dirty="0"/>
              <a:t> data </a:t>
            </a:r>
            <a:r>
              <a:rPr lang="en-US" sz="3200" dirty="0" err="1"/>
              <a:t>lengkap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174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E8C299A-6880-420B-B553-6A2C0B0400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636" y="204953"/>
            <a:ext cx="10681364" cy="6233620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9C2641DB-9A3F-42E3-9809-5A671AB5C4D0}"/>
              </a:ext>
            </a:extLst>
          </p:cNvPr>
          <p:cNvSpPr/>
          <p:nvPr/>
        </p:nvSpPr>
        <p:spPr>
          <a:xfrm>
            <a:off x="5107578" y="2233748"/>
            <a:ext cx="1267097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D00917-BC8E-4CD5-98AE-59269B5E7EE8}"/>
              </a:ext>
            </a:extLst>
          </p:cNvPr>
          <p:cNvSpPr txBox="1"/>
          <p:nvPr/>
        </p:nvSpPr>
        <p:spPr>
          <a:xfrm>
            <a:off x="6531428" y="2455817"/>
            <a:ext cx="3317966" cy="3046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/>
              <a:t>Angka-angka</a:t>
            </a:r>
            <a:r>
              <a:rPr lang="en-US" sz="3200" dirty="0"/>
              <a:t> yang </a:t>
            </a:r>
            <a:r>
              <a:rPr lang="en-US" sz="3200" dirty="0" err="1"/>
              <a:t>tercantum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kolom</a:t>
            </a:r>
            <a:r>
              <a:rPr lang="en-US" sz="3200" dirty="0"/>
              <a:t> </a:t>
            </a:r>
            <a:r>
              <a:rPr lang="en-US" sz="3200" dirty="0" err="1"/>
              <a:t>hendaknya</a:t>
            </a:r>
            <a:r>
              <a:rPr lang="en-US" sz="3200" dirty="0"/>
              <a:t> </a:t>
            </a:r>
            <a:r>
              <a:rPr lang="en-US" sz="3200" dirty="0" err="1"/>
              <a:t>ketika</a:t>
            </a:r>
            <a:r>
              <a:rPr lang="en-US" sz="3200" dirty="0"/>
              <a:t> </a:t>
            </a:r>
            <a:r>
              <a:rPr lang="en-US" sz="3200" dirty="0" err="1"/>
              <a:t>diklik</a:t>
            </a:r>
            <a:endParaRPr lang="en-US" sz="3200" dirty="0"/>
          </a:p>
          <a:p>
            <a:r>
              <a:rPr lang="en-US" sz="3200" dirty="0" err="1"/>
              <a:t>tampil</a:t>
            </a:r>
            <a:r>
              <a:rPr lang="en-US" sz="3200" dirty="0"/>
              <a:t> data </a:t>
            </a:r>
            <a:r>
              <a:rPr lang="en-US" sz="3200" dirty="0" err="1"/>
              <a:t>lengkap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6986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A2B0435-6494-4A06-B653-204FE8710C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282" y="233199"/>
            <a:ext cx="11362847" cy="6391601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51AE0244-77A3-47AE-BD59-B1C11F378E0C}"/>
              </a:ext>
            </a:extLst>
          </p:cNvPr>
          <p:cNvSpPr/>
          <p:nvPr/>
        </p:nvSpPr>
        <p:spPr>
          <a:xfrm>
            <a:off x="4532812" y="2338251"/>
            <a:ext cx="1267097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BF5E8-074C-4769-AF67-25936998E643}"/>
              </a:ext>
            </a:extLst>
          </p:cNvPr>
          <p:cNvSpPr txBox="1"/>
          <p:nvPr/>
        </p:nvSpPr>
        <p:spPr>
          <a:xfrm>
            <a:off x="5990705" y="2547258"/>
            <a:ext cx="3317966" cy="3046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/>
              <a:t>Angka-angka</a:t>
            </a:r>
            <a:r>
              <a:rPr lang="en-US" sz="3200" dirty="0"/>
              <a:t> yang </a:t>
            </a:r>
            <a:r>
              <a:rPr lang="en-US" sz="3200" dirty="0" err="1"/>
              <a:t>tercantum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kolom</a:t>
            </a:r>
            <a:r>
              <a:rPr lang="en-US" sz="3200" dirty="0"/>
              <a:t> </a:t>
            </a:r>
            <a:r>
              <a:rPr lang="en-US" sz="3200" dirty="0" err="1"/>
              <a:t>hendaknya</a:t>
            </a:r>
            <a:r>
              <a:rPr lang="en-US" sz="3200" dirty="0"/>
              <a:t> </a:t>
            </a:r>
            <a:r>
              <a:rPr lang="en-US" sz="3200" dirty="0" err="1"/>
              <a:t>ketika</a:t>
            </a:r>
            <a:r>
              <a:rPr lang="en-US" sz="3200" dirty="0"/>
              <a:t> </a:t>
            </a:r>
            <a:r>
              <a:rPr lang="en-US" sz="3200" dirty="0" err="1"/>
              <a:t>diklik</a:t>
            </a:r>
            <a:endParaRPr lang="en-US" sz="3200" dirty="0"/>
          </a:p>
          <a:p>
            <a:r>
              <a:rPr lang="en-US" sz="3200" dirty="0" err="1"/>
              <a:t>tampil</a:t>
            </a:r>
            <a:r>
              <a:rPr lang="en-US" sz="3200" dirty="0"/>
              <a:t> data </a:t>
            </a:r>
            <a:r>
              <a:rPr lang="en-US" sz="3200" dirty="0" err="1"/>
              <a:t>lengkap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908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A204EF-765D-443A-8B9F-A4C7365312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847" y="220717"/>
            <a:ext cx="10676965" cy="6260765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A8FA59AC-F568-4531-AB75-54390A3E5F71}"/>
              </a:ext>
            </a:extLst>
          </p:cNvPr>
          <p:cNvSpPr/>
          <p:nvPr/>
        </p:nvSpPr>
        <p:spPr>
          <a:xfrm>
            <a:off x="5264332" y="2481942"/>
            <a:ext cx="1267097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90F36400-6007-4017-ADFC-A46B20A23D9A}"/>
              </a:ext>
            </a:extLst>
          </p:cNvPr>
          <p:cNvSpPr/>
          <p:nvPr/>
        </p:nvSpPr>
        <p:spPr>
          <a:xfrm>
            <a:off x="4101738" y="3853542"/>
            <a:ext cx="2429692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32569234-213F-497D-A143-0B6C52FE5DD7}"/>
              </a:ext>
            </a:extLst>
          </p:cNvPr>
          <p:cNvSpPr/>
          <p:nvPr/>
        </p:nvSpPr>
        <p:spPr>
          <a:xfrm>
            <a:off x="3592287" y="5061855"/>
            <a:ext cx="2939142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A4FB43-2A56-41DA-A881-D99891BB9237}"/>
              </a:ext>
            </a:extLst>
          </p:cNvPr>
          <p:cNvSpPr txBox="1"/>
          <p:nvPr/>
        </p:nvSpPr>
        <p:spPr>
          <a:xfrm>
            <a:off x="6878979" y="2599510"/>
            <a:ext cx="3317966" cy="3046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/>
              <a:t>Angka-angka</a:t>
            </a:r>
            <a:r>
              <a:rPr lang="en-US" sz="3200" dirty="0"/>
              <a:t> yang </a:t>
            </a:r>
            <a:r>
              <a:rPr lang="en-US" sz="3200" dirty="0" err="1"/>
              <a:t>tercantum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kolom</a:t>
            </a:r>
            <a:r>
              <a:rPr lang="en-US" sz="3200" dirty="0"/>
              <a:t> </a:t>
            </a:r>
            <a:r>
              <a:rPr lang="en-US" sz="3200" dirty="0" err="1"/>
              <a:t>hendaknya</a:t>
            </a:r>
            <a:r>
              <a:rPr lang="en-US" sz="3200" dirty="0"/>
              <a:t> </a:t>
            </a:r>
            <a:r>
              <a:rPr lang="en-US" sz="3200" dirty="0" err="1"/>
              <a:t>ketika</a:t>
            </a:r>
            <a:r>
              <a:rPr lang="en-US" sz="3200" dirty="0"/>
              <a:t> </a:t>
            </a:r>
            <a:r>
              <a:rPr lang="en-US" sz="3200" dirty="0" err="1"/>
              <a:t>diklik</a:t>
            </a:r>
            <a:endParaRPr lang="en-US" sz="3200" dirty="0"/>
          </a:p>
          <a:p>
            <a:r>
              <a:rPr lang="en-US" sz="3200" dirty="0" err="1"/>
              <a:t>tampil</a:t>
            </a:r>
            <a:r>
              <a:rPr lang="en-US" sz="3200" dirty="0"/>
              <a:t> data </a:t>
            </a:r>
            <a:r>
              <a:rPr lang="en-US" sz="3200" dirty="0" err="1"/>
              <a:t>lengkap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1265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C77D82D-3B0F-4777-8916-74A2123871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158" y="141891"/>
            <a:ext cx="10981683" cy="6375708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65159293-D01B-40DC-BE59-F2D83275DC84}"/>
              </a:ext>
            </a:extLst>
          </p:cNvPr>
          <p:cNvSpPr/>
          <p:nvPr/>
        </p:nvSpPr>
        <p:spPr>
          <a:xfrm>
            <a:off x="4702796" y="2272937"/>
            <a:ext cx="1267097" cy="770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F7E7B7-B798-4916-A1B2-6FDD7852A2F6}"/>
              </a:ext>
            </a:extLst>
          </p:cNvPr>
          <p:cNvSpPr txBox="1"/>
          <p:nvPr/>
        </p:nvSpPr>
        <p:spPr>
          <a:xfrm>
            <a:off x="6095999" y="2272937"/>
            <a:ext cx="3317966" cy="3046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/>
              <a:t>Bukti</a:t>
            </a:r>
            <a:r>
              <a:rPr lang="en-US" sz="3200" dirty="0"/>
              <a:t> </a:t>
            </a:r>
            <a:r>
              <a:rPr lang="en-US" sz="3200" dirty="0" err="1"/>
              <a:t>prestasi</a:t>
            </a:r>
            <a:r>
              <a:rPr lang="en-US" sz="3200" dirty="0"/>
              <a:t> yang </a:t>
            </a:r>
            <a:r>
              <a:rPr lang="en-US" sz="3200" dirty="0" err="1"/>
              <a:t>tercantum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kolom</a:t>
            </a:r>
            <a:r>
              <a:rPr lang="en-US" sz="3200" dirty="0"/>
              <a:t> </a:t>
            </a:r>
            <a:r>
              <a:rPr lang="en-US" sz="3200" dirty="0" err="1"/>
              <a:t>hendaknya</a:t>
            </a:r>
            <a:r>
              <a:rPr lang="en-US" sz="3200" dirty="0"/>
              <a:t> </a:t>
            </a:r>
            <a:r>
              <a:rPr lang="en-US" sz="3200" dirty="0" err="1"/>
              <a:t>ketika</a:t>
            </a:r>
            <a:r>
              <a:rPr lang="en-US" sz="3200" dirty="0"/>
              <a:t> </a:t>
            </a:r>
            <a:r>
              <a:rPr lang="en-US" sz="3200" dirty="0" err="1"/>
              <a:t>diklik</a:t>
            </a:r>
            <a:endParaRPr lang="en-US" sz="3200" dirty="0"/>
          </a:p>
          <a:p>
            <a:r>
              <a:rPr lang="en-US" sz="3200" dirty="0" err="1"/>
              <a:t>tampil</a:t>
            </a:r>
            <a:r>
              <a:rPr lang="en-US" sz="3200" dirty="0"/>
              <a:t> data </a:t>
            </a:r>
            <a:r>
              <a:rPr lang="en-US" sz="3200" dirty="0" err="1"/>
              <a:t>lengkap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6829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2F63F-4010-4794-8CF4-DCFDC6C1F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4138"/>
            <a:ext cx="10515600" cy="57828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TENTANG KERJASAMA</a:t>
            </a:r>
          </a:p>
          <a:p>
            <a:pPr marL="514350" indent="-514350">
              <a:buAutoNum type="arabicPeriod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Surat </a:t>
            </a:r>
            <a:r>
              <a:rPr lang="en-US" dirty="0" err="1"/>
              <a:t>Penugasan</a:t>
            </a:r>
            <a:r>
              <a:rPr lang="en-US" dirty="0"/>
              <a:t>, Surat </a:t>
            </a:r>
            <a:r>
              <a:rPr lang="en-US" dirty="0" err="1"/>
              <a:t>Perjanjian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 (SPK), </a:t>
            </a:r>
            <a:r>
              <a:rPr lang="en-US" dirty="0" err="1"/>
              <a:t>bukti-bukti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(</a:t>
            </a:r>
            <a:r>
              <a:rPr lang="en-US" dirty="0" err="1"/>
              <a:t>laporan</a:t>
            </a:r>
            <a:r>
              <a:rPr lang="en-US" dirty="0"/>
              <a:t>,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,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),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lain yang </a:t>
            </a:r>
            <a:r>
              <a:rPr lang="en-US" dirty="0" err="1"/>
              <a:t>relevan</a:t>
            </a:r>
            <a:r>
              <a:rPr lang="en-US" dirty="0"/>
              <a:t>. </a:t>
            </a:r>
            <a:r>
              <a:rPr lang="en-US" dirty="0" err="1"/>
              <a:t>Dokumen</a:t>
            </a:r>
            <a:r>
              <a:rPr lang="en-US" dirty="0"/>
              <a:t> Memorandum of Understanding (MoU), Memorandum of Agreement (</a:t>
            </a:r>
            <a:r>
              <a:rPr lang="en-US" dirty="0" err="1"/>
              <a:t>MoA</a:t>
            </a:r>
            <a:r>
              <a:rPr lang="en-US" dirty="0"/>
              <a:t>),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sejenis</a:t>
            </a:r>
            <a:r>
              <a:rPr lang="en-US" dirty="0"/>
              <a:t> yang </a:t>
            </a:r>
            <a:r>
              <a:rPr lang="en-US" dirty="0" err="1"/>
              <a:t>memayungi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,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dijadikan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realisasi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 </a:t>
            </a:r>
          </a:p>
          <a:p>
            <a:pPr marL="514350" indent="-514350">
              <a:buAutoNum type="arabicPeriod"/>
            </a:pPr>
            <a:r>
              <a:rPr lang="en-US" dirty="0" err="1"/>
              <a:t>Manfaat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haruslah</a:t>
            </a:r>
            <a:r>
              <a:rPr lang="en-US" dirty="0"/>
              <a:t> </a:t>
            </a:r>
            <a:r>
              <a:rPr lang="en-US" dirty="0" err="1"/>
              <a:t>dilengkapi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data </a:t>
            </a:r>
            <a:r>
              <a:rPr lang="en-US" dirty="0" err="1"/>
              <a:t>kuantitatif</a:t>
            </a:r>
            <a:r>
              <a:rPr lang="en-US" dirty="0"/>
              <a:t>. </a:t>
            </a:r>
            <a:r>
              <a:rPr lang="en-US" dirty="0" err="1"/>
              <a:t>Contoh</a:t>
            </a:r>
            <a:r>
              <a:rPr lang="en-US" dirty="0"/>
              <a:t>: </a:t>
            </a:r>
          </a:p>
          <a:p>
            <a:pPr marL="1260475" indent="-692150">
              <a:buAutoNum type="alphaLcPeriod"/>
            </a:pPr>
            <a:r>
              <a:rPr lang="en-US" dirty="0"/>
              <a:t>23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mengikuti</a:t>
            </a:r>
            <a:r>
              <a:rPr lang="en-US" dirty="0"/>
              <a:t>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S3 di …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….</a:t>
            </a:r>
            <a:r>
              <a:rPr lang="en-US" dirty="0" err="1"/>
              <a:t>dst</a:t>
            </a:r>
            <a:r>
              <a:rPr lang="en-US" dirty="0"/>
              <a:t>.</a:t>
            </a:r>
          </a:p>
          <a:p>
            <a:pPr marL="1260475" indent="-692150">
              <a:buAutoNum type="alphaLcPeriod"/>
            </a:pPr>
            <a:r>
              <a:rPr lang="en-US" dirty="0"/>
              <a:t>5 orang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memeproleh</a:t>
            </a:r>
            <a:r>
              <a:rPr lang="en-US" dirty="0"/>
              <a:t> </a:t>
            </a:r>
            <a:r>
              <a:rPr lang="en-US" dirty="0" err="1"/>
              <a:t>beasiswa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@ </a:t>
            </a:r>
            <a:r>
              <a:rPr lang="en-US" dirty="0" err="1"/>
              <a:t>Rp</a:t>
            </a:r>
            <a:r>
              <a:rPr lang="en-US" dirty="0"/>
              <a:t> ….</a:t>
            </a:r>
            <a:r>
              <a:rPr lang="en-US" dirty="0" err="1"/>
              <a:t>juta</a:t>
            </a:r>
            <a:r>
              <a:rPr lang="en-US" dirty="0"/>
              <a:t> …</a:t>
            </a:r>
            <a:r>
              <a:rPr lang="en-US" dirty="0" err="1"/>
              <a:t>dst</a:t>
            </a:r>
            <a:endParaRPr lang="en-US" dirty="0"/>
          </a:p>
          <a:p>
            <a:pPr marL="514350" indent="-514350">
              <a:buAutoNum type="alphaLcPeriod"/>
            </a:pPr>
            <a:endParaRPr lang="en-US" dirty="0"/>
          </a:p>
          <a:p>
            <a:pPr marL="514350" indent="-514350">
              <a:buAutoNum type="alphaL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428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273</Words>
  <Application>Microsoft Office PowerPoint</Application>
  <PresentationFormat>Widescreen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PENGISIAN LKPT INSTRUMEN AKREDITASI 9 KRITERIA</vt:lpstr>
      <vt:lpstr>PowerPoint Presentation</vt:lpstr>
      <vt:lpstr>ISIAN TABEL SECARA ONLINE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PENGISIAN LKPT INSTRUMEN AKREDITASI 9 KRITERIA</dc:title>
  <dc:creator>suwito</dc:creator>
  <cp:lastModifiedBy>suwito</cp:lastModifiedBy>
  <cp:revision>6</cp:revision>
  <dcterms:created xsi:type="dcterms:W3CDTF">2019-08-16T14:13:47Z</dcterms:created>
  <dcterms:modified xsi:type="dcterms:W3CDTF">2019-08-16T14:36:17Z</dcterms:modified>
</cp:coreProperties>
</file>